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D846-96E7-4FFA-BAF2-B0D53CF0A707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65E6B-57F9-4A5D-BB93-6FF5A00A73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Rectángulo"/>
          <p:cNvSpPr/>
          <p:nvPr userDrawn="1"/>
        </p:nvSpPr>
        <p:spPr>
          <a:xfrm>
            <a:off x="285720" y="285728"/>
            <a:ext cx="8572560" cy="6286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Rectángulo"/>
          <p:cNvSpPr/>
          <p:nvPr userDrawn="1"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Rectángulo"/>
          <p:cNvSpPr/>
          <p:nvPr userDrawn="1"/>
        </p:nvSpPr>
        <p:spPr>
          <a:xfrm>
            <a:off x="142844" y="142852"/>
            <a:ext cx="8891428" cy="662370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01056" cy="264499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s-AR" sz="7200" b="1" dirty="0" smtClean="0">
                <a:ln w="11430"/>
                <a:solidFill>
                  <a:srgbClr val="0070C0"/>
                </a:solidFill>
                <a:latin typeface="Bauhaus 93" pitchFamily="82" charset="0"/>
              </a:rPr>
              <a:t>PARTES DE LA COMPUTADORA</a:t>
            </a:r>
            <a:endParaRPr lang="en-US" sz="7200" b="1" dirty="0">
              <a:ln w="11430"/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4214818"/>
            <a:ext cx="4900634" cy="17526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s-AR" b="1" dirty="0" smtClean="0">
                <a:solidFill>
                  <a:srgbClr val="0070C0"/>
                </a:solidFill>
              </a:rPr>
              <a:t>RECONOCEMOS</a:t>
            </a:r>
          </a:p>
          <a:p>
            <a:pPr algn="l">
              <a:buFont typeface="Arial" pitchFamily="34" charset="0"/>
              <a:buChar char="•"/>
            </a:pPr>
            <a:r>
              <a:rPr lang="es-AR" b="1" dirty="0" smtClean="0">
                <a:solidFill>
                  <a:srgbClr val="0070C0"/>
                </a:solidFill>
              </a:rPr>
              <a:t>CONTAMOS</a:t>
            </a:r>
          </a:p>
          <a:p>
            <a:pPr algn="l">
              <a:buFont typeface="Arial" pitchFamily="34" charset="0"/>
              <a:buChar char="•"/>
            </a:pPr>
            <a:r>
              <a:rPr lang="es-AR" b="1" dirty="0" smtClean="0">
                <a:solidFill>
                  <a:srgbClr val="0070C0"/>
                </a:solidFill>
              </a:rPr>
              <a:t>COPIAMOS</a:t>
            </a:r>
          </a:p>
          <a:p>
            <a:pPr algn="l">
              <a:buFont typeface="Arial" pitchFamily="34" charset="0"/>
              <a:buChar char="•"/>
            </a:pPr>
            <a:r>
              <a:rPr lang="es-AR" b="1" dirty="0" smtClean="0">
                <a:solidFill>
                  <a:srgbClr val="0070C0"/>
                </a:solidFill>
              </a:rPr>
              <a:t>PEGAMOS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4 Imagen" descr="nivel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286124"/>
            <a:ext cx="3133725" cy="3190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12 + 6 =……. PENDRIVE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642912" y="1285860"/>
          <a:ext cx="8001056" cy="507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</a:tblGrid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2 Imagen" descr="gabinete.JPG"/>
          <p:cNvPicPr>
            <a:picLocks noChangeAspect="1"/>
          </p:cNvPicPr>
          <p:nvPr/>
        </p:nvPicPr>
        <p:blipFill>
          <a:blip r:embed="rId2"/>
          <a:srcRect l="19651" r="21397"/>
          <a:stretch>
            <a:fillRect/>
          </a:stretch>
        </p:blipFill>
        <p:spPr>
          <a:xfrm>
            <a:off x="642910" y="1500174"/>
            <a:ext cx="1285884" cy="1981200"/>
          </a:xfrm>
          <a:prstGeom prst="rect">
            <a:avLst/>
          </a:prstGeom>
        </p:spPr>
      </p:pic>
      <p:pic>
        <p:nvPicPr>
          <p:cNvPr id="4" name="3 Imagen" descr="impresora.JPG"/>
          <p:cNvPicPr>
            <a:picLocks noChangeAspect="1"/>
          </p:cNvPicPr>
          <p:nvPr/>
        </p:nvPicPr>
        <p:blipFill>
          <a:blip r:embed="rId3"/>
          <a:srcRect l="10698" r="13974"/>
          <a:stretch>
            <a:fillRect/>
          </a:stretch>
        </p:blipFill>
        <p:spPr>
          <a:xfrm>
            <a:off x="2928926" y="1000108"/>
            <a:ext cx="1643074" cy="1981200"/>
          </a:xfrm>
          <a:prstGeom prst="rect">
            <a:avLst/>
          </a:prstGeom>
        </p:spPr>
      </p:pic>
      <p:pic>
        <p:nvPicPr>
          <p:cNvPr id="8" name="7 Imagen" descr="pendrive.JPG"/>
          <p:cNvPicPr>
            <a:picLocks noChangeAspect="1"/>
          </p:cNvPicPr>
          <p:nvPr/>
        </p:nvPicPr>
        <p:blipFill>
          <a:blip r:embed="rId4"/>
          <a:srcRect t="18029" b="20672"/>
          <a:stretch>
            <a:fillRect/>
          </a:stretch>
        </p:blipFill>
        <p:spPr>
          <a:xfrm>
            <a:off x="428596" y="5072074"/>
            <a:ext cx="1924610" cy="107157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CRUCIGRAMA 1</a:t>
            </a:r>
            <a:endParaRPr lang="en-US" dirty="0"/>
          </a:p>
        </p:txBody>
      </p:sp>
      <p:pic>
        <p:nvPicPr>
          <p:cNvPr id="13" name="12 Imagen" descr="mouse.JPG"/>
          <p:cNvPicPr>
            <a:picLocks noChangeAspect="1"/>
          </p:cNvPicPr>
          <p:nvPr/>
        </p:nvPicPr>
        <p:blipFill>
          <a:blip r:embed="rId5"/>
          <a:srcRect l="23146" r="21177"/>
          <a:stretch>
            <a:fillRect/>
          </a:stretch>
        </p:blipFill>
        <p:spPr>
          <a:xfrm>
            <a:off x="7572396" y="1214422"/>
            <a:ext cx="1214446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642912" y="1500178"/>
          <a:ext cx="8001056" cy="507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</a:tblGrid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566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CRUCIGRAMA 2</a:t>
            </a:r>
            <a:endParaRPr lang="en-US" dirty="0"/>
          </a:p>
        </p:txBody>
      </p:sp>
      <p:pic>
        <p:nvPicPr>
          <p:cNvPr id="3" name="2 Imagen" descr="teclado.JPG"/>
          <p:cNvPicPr>
            <a:picLocks noChangeAspect="1"/>
          </p:cNvPicPr>
          <p:nvPr/>
        </p:nvPicPr>
        <p:blipFill>
          <a:blip r:embed="rId2"/>
          <a:srcRect t="28846" b="27884"/>
          <a:stretch>
            <a:fillRect/>
          </a:stretch>
        </p:blipFill>
        <p:spPr>
          <a:xfrm>
            <a:off x="1285852" y="3786194"/>
            <a:ext cx="2181225" cy="857256"/>
          </a:xfrm>
          <a:prstGeom prst="rect">
            <a:avLst/>
          </a:prstGeom>
        </p:spPr>
      </p:pic>
      <p:pic>
        <p:nvPicPr>
          <p:cNvPr id="6" name="5 Imagen" descr="escaner.JPG"/>
          <p:cNvPicPr>
            <a:picLocks noChangeAspect="1"/>
          </p:cNvPicPr>
          <p:nvPr/>
        </p:nvPicPr>
        <p:blipFill>
          <a:blip r:embed="rId3"/>
          <a:srcRect l="7423" t="21154" r="7423" b="13942"/>
          <a:stretch>
            <a:fillRect/>
          </a:stretch>
        </p:blipFill>
        <p:spPr>
          <a:xfrm>
            <a:off x="5357818" y="2285996"/>
            <a:ext cx="1857388" cy="1285884"/>
          </a:xfrm>
          <a:prstGeom prst="rect">
            <a:avLst/>
          </a:prstGeom>
        </p:spPr>
      </p:pic>
      <p:pic>
        <p:nvPicPr>
          <p:cNvPr id="7" name="6 Imagen" descr="webcam.JPG"/>
          <p:cNvPicPr>
            <a:picLocks noChangeAspect="1"/>
          </p:cNvPicPr>
          <p:nvPr/>
        </p:nvPicPr>
        <p:blipFill>
          <a:blip r:embed="rId4"/>
          <a:srcRect l="20524" t="21154" r="17249" b="17548"/>
          <a:stretch>
            <a:fillRect/>
          </a:stretch>
        </p:blipFill>
        <p:spPr>
          <a:xfrm>
            <a:off x="928662" y="1000112"/>
            <a:ext cx="1357322" cy="1214446"/>
          </a:xfrm>
          <a:prstGeom prst="rect">
            <a:avLst/>
          </a:prstGeom>
        </p:spPr>
      </p:pic>
      <p:pic>
        <p:nvPicPr>
          <p:cNvPr id="8" name="7 Imagen" descr="monitor.JPG"/>
          <p:cNvPicPr>
            <a:picLocks noChangeAspect="1"/>
          </p:cNvPicPr>
          <p:nvPr/>
        </p:nvPicPr>
        <p:blipFill>
          <a:blip r:embed="rId5"/>
          <a:srcRect l="13101" r="11571"/>
          <a:stretch>
            <a:fillRect/>
          </a:stretch>
        </p:blipFill>
        <p:spPr>
          <a:xfrm>
            <a:off x="4143372" y="4572012"/>
            <a:ext cx="1643074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ESTAS SON LAS PARTES DEL EQUIPO</a:t>
            </a:r>
            <a:endParaRPr lang="en-US" dirty="0"/>
          </a:p>
        </p:txBody>
      </p:sp>
      <p:pic>
        <p:nvPicPr>
          <p:cNvPr id="3" name="2 Imagen" descr="gabinete.JPG"/>
          <p:cNvPicPr>
            <a:picLocks noChangeAspect="1"/>
          </p:cNvPicPr>
          <p:nvPr/>
        </p:nvPicPr>
        <p:blipFill>
          <a:blip r:embed="rId2"/>
          <a:srcRect l="19651" r="21397"/>
          <a:stretch>
            <a:fillRect/>
          </a:stretch>
        </p:blipFill>
        <p:spPr>
          <a:xfrm>
            <a:off x="928662" y="2071678"/>
            <a:ext cx="1285884" cy="1981200"/>
          </a:xfrm>
          <a:prstGeom prst="rect">
            <a:avLst/>
          </a:prstGeom>
        </p:spPr>
      </p:pic>
      <p:pic>
        <p:nvPicPr>
          <p:cNvPr id="4" name="3 Imagen" descr="impresora.JPG"/>
          <p:cNvPicPr>
            <a:picLocks noChangeAspect="1"/>
          </p:cNvPicPr>
          <p:nvPr/>
        </p:nvPicPr>
        <p:blipFill>
          <a:blip r:embed="rId3"/>
          <a:srcRect l="10698" r="13974"/>
          <a:stretch>
            <a:fillRect/>
          </a:stretch>
        </p:blipFill>
        <p:spPr>
          <a:xfrm>
            <a:off x="2928926" y="1500174"/>
            <a:ext cx="1643074" cy="1981200"/>
          </a:xfrm>
          <a:prstGeom prst="rect">
            <a:avLst/>
          </a:prstGeom>
        </p:spPr>
      </p:pic>
      <p:pic>
        <p:nvPicPr>
          <p:cNvPr id="5" name="4 Imagen" descr="escaner.JPG"/>
          <p:cNvPicPr>
            <a:picLocks noChangeAspect="1"/>
          </p:cNvPicPr>
          <p:nvPr/>
        </p:nvPicPr>
        <p:blipFill>
          <a:blip r:embed="rId4"/>
          <a:srcRect l="7423" t="21154" r="7423" b="13942"/>
          <a:stretch>
            <a:fillRect/>
          </a:stretch>
        </p:blipFill>
        <p:spPr>
          <a:xfrm>
            <a:off x="5643570" y="1428736"/>
            <a:ext cx="1857388" cy="1285884"/>
          </a:xfrm>
          <a:prstGeom prst="rect">
            <a:avLst/>
          </a:prstGeom>
        </p:spPr>
      </p:pic>
      <p:pic>
        <p:nvPicPr>
          <p:cNvPr id="6" name="5 Imagen" descr="webcam.JPG"/>
          <p:cNvPicPr>
            <a:picLocks noChangeAspect="1"/>
          </p:cNvPicPr>
          <p:nvPr/>
        </p:nvPicPr>
        <p:blipFill>
          <a:blip r:embed="rId5"/>
          <a:srcRect l="20524" t="21154" r="17249" b="17548"/>
          <a:stretch>
            <a:fillRect/>
          </a:stretch>
        </p:blipFill>
        <p:spPr>
          <a:xfrm>
            <a:off x="4714876" y="3000372"/>
            <a:ext cx="1357322" cy="1214446"/>
          </a:xfrm>
          <a:prstGeom prst="rect">
            <a:avLst/>
          </a:prstGeom>
        </p:spPr>
      </p:pic>
      <p:pic>
        <p:nvPicPr>
          <p:cNvPr id="7" name="6 Imagen" descr="monitor.JPG"/>
          <p:cNvPicPr>
            <a:picLocks noChangeAspect="1"/>
          </p:cNvPicPr>
          <p:nvPr/>
        </p:nvPicPr>
        <p:blipFill>
          <a:blip r:embed="rId6"/>
          <a:srcRect l="13101" r="11571"/>
          <a:stretch>
            <a:fillRect/>
          </a:stretch>
        </p:blipFill>
        <p:spPr>
          <a:xfrm>
            <a:off x="6786578" y="2928934"/>
            <a:ext cx="1643074" cy="1981200"/>
          </a:xfrm>
          <a:prstGeom prst="rect">
            <a:avLst/>
          </a:prstGeom>
        </p:spPr>
      </p:pic>
      <p:pic>
        <p:nvPicPr>
          <p:cNvPr id="8" name="7 Imagen" descr="mouse.JPG"/>
          <p:cNvPicPr>
            <a:picLocks noChangeAspect="1"/>
          </p:cNvPicPr>
          <p:nvPr/>
        </p:nvPicPr>
        <p:blipFill>
          <a:blip r:embed="rId7"/>
          <a:srcRect l="23146" r="21177"/>
          <a:stretch>
            <a:fillRect/>
          </a:stretch>
        </p:blipFill>
        <p:spPr>
          <a:xfrm>
            <a:off x="4214810" y="4357694"/>
            <a:ext cx="1214446" cy="1981200"/>
          </a:xfrm>
          <a:prstGeom prst="rect">
            <a:avLst/>
          </a:prstGeom>
        </p:spPr>
      </p:pic>
      <p:pic>
        <p:nvPicPr>
          <p:cNvPr id="9" name="8 Imagen" descr="pendrive.JPG"/>
          <p:cNvPicPr>
            <a:picLocks noChangeAspect="1"/>
          </p:cNvPicPr>
          <p:nvPr/>
        </p:nvPicPr>
        <p:blipFill>
          <a:blip r:embed="rId8"/>
          <a:srcRect t="18029" b="20672"/>
          <a:stretch>
            <a:fillRect/>
          </a:stretch>
        </p:blipFill>
        <p:spPr>
          <a:xfrm>
            <a:off x="6143636" y="5143512"/>
            <a:ext cx="2181225" cy="1214446"/>
          </a:xfrm>
          <a:prstGeom prst="rect">
            <a:avLst/>
          </a:prstGeom>
        </p:spPr>
      </p:pic>
      <p:pic>
        <p:nvPicPr>
          <p:cNvPr id="10" name="9 Imagen" descr="teclado.JPG"/>
          <p:cNvPicPr>
            <a:picLocks noChangeAspect="1"/>
          </p:cNvPicPr>
          <p:nvPr/>
        </p:nvPicPr>
        <p:blipFill>
          <a:blip r:embed="rId9"/>
          <a:srcRect t="28846" b="27884"/>
          <a:stretch>
            <a:fillRect/>
          </a:stretch>
        </p:blipFill>
        <p:spPr>
          <a:xfrm>
            <a:off x="1142976" y="4786322"/>
            <a:ext cx="2181225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2 + 4 =……. TECLADO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6 + 7 =……. ESCANER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3 + 14 =……. MOUSE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11 + 1 =……. CAMARA WEB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9 + 3 =……. MONITOR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4 + 7 =……. GABINETE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/>
          <a:lstStyle/>
          <a:p>
            <a:r>
              <a:rPr lang="es-AR" dirty="0" smtClean="0"/>
              <a:t>14 + 6 =……. IMPRESORA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59</Words>
  <Application>Microsoft Office PowerPoint</Application>
  <PresentationFormat>Presentación en pantalla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PARTES DE LA COMPUTADORA</vt:lpstr>
      <vt:lpstr>ESTAS SON LAS PARTES DEL EQUIPO</vt:lpstr>
      <vt:lpstr>2 + 4 =……. TECLADO</vt:lpstr>
      <vt:lpstr>6 + 7 =……. ESCANER</vt:lpstr>
      <vt:lpstr>3 + 14 =……. MOUSE</vt:lpstr>
      <vt:lpstr>11 + 1 =……. CAMARA WEB</vt:lpstr>
      <vt:lpstr>9 + 3 =……. MONITOR</vt:lpstr>
      <vt:lpstr>4 + 7 =……. GABINETE</vt:lpstr>
      <vt:lpstr>14 + 6 =……. IMPRESORA</vt:lpstr>
      <vt:lpstr>12 + 6 =……. PENDRIVE</vt:lpstr>
      <vt:lpstr>CRUCIGRAMA 1</vt:lpstr>
      <vt:lpstr>CRUCIGRAMA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 LA COMPUTADORA</dc:title>
  <dc:creator>NET17</dc:creator>
  <cp:lastModifiedBy>secundaria</cp:lastModifiedBy>
  <cp:revision>5</cp:revision>
  <dcterms:created xsi:type="dcterms:W3CDTF">2012-04-18T00:45:24Z</dcterms:created>
  <dcterms:modified xsi:type="dcterms:W3CDTF">2012-04-18T23:01:32Z</dcterms:modified>
</cp:coreProperties>
</file>